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71" r:id="rId4"/>
    <p:sldId id="257" r:id="rId5"/>
    <p:sldId id="259" r:id="rId6"/>
    <p:sldId id="260" r:id="rId7"/>
    <p:sldId id="261" r:id="rId8"/>
    <p:sldId id="262" r:id="rId9"/>
    <p:sldId id="264" r:id="rId10"/>
    <p:sldId id="263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4660"/>
  </p:normalViewPr>
  <p:slideViewPr>
    <p:cSldViewPr snapToGrid="0">
      <p:cViewPr varScale="1">
        <p:scale>
          <a:sx n="88" d="100"/>
          <a:sy n="88" d="100"/>
        </p:scale>
        <p:origin x="21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DC0BBB-2025-B277-9338-0687809C15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8C5601A-ACE2-F172-4A72-C3058F568F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4B8BBC-A821-88E2-32F5-415CCC654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AA2A55-BACE-4132-C53A-E09692E47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825C75-70B2-3021-801A-220CC57E0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24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0F35E1-04A5-68F6-558D-F9A8A3CB2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3A3F0C-653F-0D67-F2C4-507D3C3013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2A53F4-B645-C030-A398-5EB029F48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5B069E-A8CD-4C68-9E1D-CF6D63F4D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EC46DF-E8AF-3C79-1307-4B8A09D34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900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8DA5EE5-3A2C-0A94-F837-882EAD1740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804481-0FCD-0FC5-5C26-A8BA114852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C189CC-4F9B-9F52-B6EE-6CF60DE22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6A366A-42F7-AD96-F948-D19CC83A9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567A7E-1C9E-1ACF-95CA-16F76C36C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3911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9AEFFC-DE8E-D700-DCBE-897F16828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D9B3C2-2BB0-6B72-A0A9-568345F024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A28C4D-4A96-77C5-E37E-A336A0EC2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A3E76F-3974-13D2-21E8-BACA47B71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F63EF9-15A5-04A6-8D34-856EA9041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846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738469-8FBA-F7EC-2573-087E78C2E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F5E925-0351-D10C-2C8F-CBCBF6EEA4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0E8C98-110E-43A1-BB9E-B29ED4161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FED4A9-5B36-F74B-C373-C1E6A4AAC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9BD518-0D02-C117-5B40-2911B4AD4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725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EAB417-191E-0335-0AAC-B600ED52F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5CAA4C-5B1C-F3AB-33C8-8462A9C438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133CED-5BA7-BB10-7C2A-0A841C630D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54F7BE8-EE5C-3C44-854B-039DA0EBB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619A60-BFC6-DDC6-72AE-427B32109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6B375B-C5B6-64FD-B337-E5145BB16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965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F6B041-B098-54A3-7DCE-9D140A8C0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47C575-56A2-F392-4C32-F9EB0E9087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47D5EC8-08D7-66DD-BB21-2F441AEA2F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2940811-9265-A911-B2D0-6A6D121021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C59C4F3-AFDE-4455-578B-1A7FC72577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CAFD7D0-1DC9-9B4A-8ABE-0D2796A4D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CD5DA5C-D6A6-2CE7-4021-6D2E1A6F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663A12D-49BA-1BEF-8ED9-96D62E98B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1192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31552-6DBB-8E59-5F04-87184D0A1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CA5D5D0-5BF1-85A0-B420-376973837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9CB1307-639D-185B-840C-311538FC3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D3635A7-8BEE-295F-BA6C-C5A3FBB37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9786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C0A877E-96D5-39CA-CEA6-F7F4CDAF8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F885D4F-3BA4-EE25-CDEB-BDBAF05F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C159882-6A90-1040-4B4F-C1B707596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4513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F5087E-DFC0-528B-EDA2-C738F2E7D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51C497-F12B-56B0-E128-D855C38C5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3F39E9-37DD-DEA8-3929-D74AD687F8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A04F72-226A-139D-CB94-488FF9FC7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CB730D-BDA5-308C-8A86-25A57F6EB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6F4989-A650-EA60-EC61-F79602086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5463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D84221-4BD4-F1EB-731A-00333FEC5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E8FEA59-4E6E-F075-C16A-6E73A538C2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9435D54-A9A7-0465-8490-4A216D0682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B2E96D6-D2CF-B403-9714-BE6435F94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E8110F6-09C0-BADE-20AC-DF229B99D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C8B881-BD40-6E0B-6FF4-09E218525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7965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A4171F2-A3DC-19DE-DEE0-FF7C4CF30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67AD91-1540-BC9B-B74C-1FC3B6495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4CD944-C4AF-9B29-F182-F0088EA3D7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56933C-0B48-8525-A583-A9E38B8BA8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40470E-111B-CC6E-0A21-763431D0EF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791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CFA893-F4F5-7D59-1518-ADED4BDE78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F2FF130-DC07-EDFD-0F41-CB0A7024BC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21369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78B196-3FA5-61D8-7D06-86D19E9F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장으로 정확도가 나오는가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F6174C-1BC7-04DF-4315-423059CBA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Test5</a:t>
            </a:r>
          </a:p>
          <a:p>
            <a:r>
              <a:rPr lang="en-US" altLang="ko-KR" dirty="0"/>
              <a:t>1.0238384, max error : 1.6356131 – </a:t>
            </a:r>
            <a:r>
              <a:rPr lang="ko-KR" altLang="en-US" dirty="0" err="1"/>
              <a:t>한장만</a:t>
            </a:r>
            <a:r>
              <a:rPr lang="ko-KR" altLang="en-US" dirty="0"/>
              <a:t> 으로 매우 정확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: 2.0626974, max error : 4.878274</a:t>
            </a:r>
          </a:p>
          <a:p>
            <a:r>
              <a:rPr lang="en-US" altLang="ko-KR" dirty="0"/>
              <a:t> 2.3279197, max error : 5.8054447</a:t>
            </a:r>
          </a:p>
          <a:p>
            <a:r>
              <a:rPr lang="en-US" altLang="ko-KR" dirty="0"/>
              <a:t> pairs : 2.1573534, max error : 6.1682854</a:t>
            </a:r>
          </a:p>
          <a:p>
            <a:pPr lvl="1"/>
            <a:r>
              <a:rPr lang="ko-KR" altLang="en-US" dirty="0"/>
              <a:t>부정확한 부분들이 생김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1715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78B196-3FA5-61D8-7D06-86D19E9F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장으로 정확도가 나오는가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F6174C-1BC7-04DF-4315-423059CBA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Test6</a:t>
            </a:r>
          </a:p>
          <a:p>
            <a:r>
              <a:rPr lang="en-US" altLang="ko-KR" dirty="0"/>
              <a:t>Rig </a:t>
            </a:r>
            <a:r>
              <a:rPr lang="ko-KR" altLang="en-US" dirty="0"/>
              <a:t>높이 조절해가면서 </a:t>
            </a:r>
            <a:r>
              <a:rPr lang="en-US" altLang="ko-KR" dirty="0"/>
              <a:t>3</a:t>
            </a:r>
            <a:r>
              <a:rPr lang="ko-KR" altLang="en-US" dirty="0"/>
              <a:t>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Test7</a:t>
            </a:r>
          </a:p>
          <a:p>
            <a:r>
              <a:rPr lang="ko-KR" altLang="en-US" dirty="0"/>
              <a:t>카메라 높이 조절해 가면서 </a:t>
            </a:r>
            <a:r>
              <a:rPr lang="en-US" altLang="ko-KR" dirty="0"/>
              <a:t>3</a:t>
            </a:r>
            <a:r>
              <a:rPr lang="ko-KR" altLang="en-US" dirty="0"/>
              <a:t>장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F59AFB0-6A7A-A612-4331-DFD9F6138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5379" y="4409390"/>
            <a:ext cx="2181241" cy="1152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349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969100-35D3-FF1E-5DD0-ADEE9BCF7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7650C7-2E4B-629C-F552-15B944393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Test8</a:t>
            </a:r>
          </a:p>
          <a:p>
            <a:pPr lvl="1"/>
            <a:r>
              <a:rPr lang="en-US" altLang="ko-KR" dirty="0"/>
              <a:t>Rig </a:t>
            </a:r>
            <a:r>
              <a:rPr lang="ko-KR" altLang="en-US" dirty="0"/>
              <a:t>만 움직여서 </a:t>
            </a:r>
            <a:r>
              <a:rPr lang="en-US" altLang="ko-KR" dirty="0"/>
              <a:t>calibration</a:t>
            </a:r>
            <a:r>
              <a:rPr lang="ko-KR" altLang="en-US" dirty="0"/>
              <a:t> 진행</a:t>
            </a:r>
            <a:r>
              <a:rPr lang="en-US" altLang="ko-KR" dirty="0"/>
              <a:t> </a:t>
            </a:r>
            <a:r>
              <a:rPr lang="ko-KR" altLang="en-US" dirty="0"/>
              <a:t>후</a:t>
            </a:r>
            <a:endParaRPr lang="en-US" altLang="ko-KR" dirty="0"/>
          </a:p>
          <a:p>
            <a:pPr lvl="1"/>
            <a:r>
              <a:rPr lang="en-US" altLang="ko-KR" dirty="0"/>
              <a:t>Camera </a:t>
            </a:r>
            <a:r>
              <a:rPr lang="ko-KR" altLang="en-US" dirty="0"/>
              <a:t>움직여 가면서 정확도 측정</a:t>
            </a:r>
            <a:endParaRPr lang="en-US" altLang="ko-KR" dirty="0"/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 detector </a:t>
            </a:r>
            <a:r>
              <a:rPr lang="ko-KR" altLang="en-US" dirty="0">
                <a:sym typeface="Wingdings" panose="05000000000000000000" pitchFamily="2" charset="2"/>
              </a:rPr>
              <a:t>에서 멀어질 수록 오차 발생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</a:p>
          <a:p>
            <a:pPr lvl="1"/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ko-KR" altLang="en-US" dirty="0">
                <a:sym typeface="Wingdings" panose="05000000000000000000" pitchFamily="2" charset="2"/>
              </a:rPr>
              <a:t>즉 </a:t>
            </a:r>
            <a:r>
              <a:rPr lang="en-US" altLang="ko-KR" dirty="0">
                <a:sym typeface="Wingdings" panose="05000000000000000000" pitchFamily="2" charset="2"/>
              </a:rPr>
              <a:t>calibration </a:t>
            </a:r>
            <a:r>
              <a:rPr lang="ko-KR" altLang="en-US" dirty="0">
                <a:sym typeface="Wingdings" panose="05000000000000000000" pitchFamily="2" charset="2"/>
              </a:rPr>
              <a:t>할 때와 비슷한 환경에서만 정확도 보장 됨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</a:p>
          <a:p>
            <a:pPr lvl="1"/>
            <a:endParaRPr lang="en-US" altLang="ko-KR" dirty="0">
              <a:sym typeface="Wingdings" panose="05000000000000000000" pitchFamily="2" charset="2"/>
            </a:endParaRP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5966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FB2926-7C07-46CC-C947-335CF8A03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1F9EC5-065C-FC8E-6486-BCEC80911F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Test 9</a:t>
            </a:r>
          </a:p>
          <a:p>
            <a:endParaRPr lang="en-US" altLang="ko-KR" dirty="0"/>
          </a:p>
          <a:p>
            <a:r>
              <a:rPr lang="ko-KR" altLang="en-US" dirty="0"/>
              <a:t>카메라 높이 당 여러 </a:t>
            </a:r>
            <a:r>
              <a:rPr lang="en-US" altLang="ko-KR" dirty="0"/>
              <a:t>rig </a:t>
            </a:r>
            <a:r>
              <a:rPr lang="ko-KR" altLang="en-US" dirty="0"/>
              <a:t>높이</a:t>
            </a:r>
            <a:endParaRPr lang="en-US" altLang="ko-KR" dirty="0"/>
          </a:p>
          <a:p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그럭저럭 정확하지만 </a:t>
            </a:r>
            <a:r>
              <a:rPr lang="en-US" altLang="ko-KR" dirty="0">
                <a:sym typeface="Wingdings" panose="05000000000000000000" pitchFamily="2" charset="2"/>
              </a:rPr>
              <a:t>detector </a:t>
            </a:r>
            <a:r>
              <a:rPr lang="ko-KR" altLang="en-US" dirty="0">
                <a:sym typeface="Wingdings" panose="05000000000000000000" pitchFamily="2" charset="2"/>
              </a:rPr>
              <a:t>로 부터 멀 때 에러 발생</a:t>
            </a:r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464326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4FF4F5-3730-633E-9BDC-F56700B9D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7F611F-57B1-655B-D6FF-52A2A8107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Test10</a:t>
            </a:r>
          </a:p>
          <a:p>
            <a:endParaRPr lang="en-US" altLang="ko-KR" dirty="0"/>
          </a:p>
          <a:p>
            <a:r>
              <a:rPr lang="en-US" altLang="ko-KR" dirty="0"/>
              <a:t>Rig</a:t>
            </a:r>
            <a:r>
              <a:rPr lang="ko-KR" altLang="en-US" dirty="0"/>
              <a:t> 고정 시키고 카메라 높이만 바꿔가면서 해 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Test9</a:t>
            </a:r>
            <a:r>
              <a:rPr lang="ko-KR" altLang="en-US" dirty="0"/>
              <a:t>랑 큰 차이 없음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086910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85792A-117F-45D2-6F76-E5580999A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395590-3F81-0DAA-FD41-467901C01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Test11</a:t>
            </a:r>
          </a:p>
          <a:p>
            <a:r>
              <a:rPr lang="en-US" altLang="ko-KR" dirty="0"/>
              <a:t>Detector</a:t>
            </a:r>
            <a:r>
              <a:rPr lang="ko-KR" altLang="en-US" dirty="0"/>
              <a:t> 랑 가깝게 딱 </a:t>
            </a:r>
            <a:r>
              <a:rPr lang="en-US" altLang="ko-KR" dirty="0"/>
              <a:t>3 </a:t>
            </a:r>
            <a:r>
              <a:rPr lang="ko-KR" altLang="en-US" dirty="0"/>
              <a:t>장만 찍어 봄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>
                <a:sym typeface="Wingdings" panose="05000000000000000000" pitchFamily="2" charset="2"/>
              </a:rPr>
              <a:t> detector</a:t>
            </a:r>
            <a:r>
              <a:rPr lang="ko-KR" altLang="en-US" dirty="0">
                <a:sym typeface="Wingdings" panose="05000000000000000000" pitchFamily="2" charset="2"/>
              </a:rPr>
              <a:t> 와 멀어질 경우 오차 확 남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5833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07E453-32CC-7067-B12F-4DD041281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329819-7F77-D829-D467-AF70DC79E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test12</a:t>
            </a:r>
          </a:p>
          <a:p>
            <a:r>
              <a:rPr lang="en-US" altLang="ko-KR" dirty="0"/>
              <a:t>Rig </a:t>
            </a:r>
            <a:r>
              <a:rPr lang="ko-KR" altLang="en-US" dirty="0"/>
              <a:t>고정시킨 후 카메라 높여 가면서 </a:t>
            </a:r>
            <a:r>
              <a:rPr lang="en-US" altLang="ko-KR" dirty="0"/>
              <a:t>5</a:t>
            </a:r>
            <a:r>
              <a:rPr lang="ko-KR" altLang="en-US" dirty="0"/>
              <a:t>장만 찍기</a:t>
            </a:r>
          </a:p>
        </p:txBody>
      </p:sp>
    </p:spTree>
    <p:extLst>
      <p:ext uri="{BB962C8B-B14F-4D97-AF65-F5344CB8AC3E}">
        <p14:creationId xmlns:p14="http://schemas.microsoft.com/office/powerpoint/2010/main" val="4228571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7A98DA-127D-E4F5-DA96-7EEB01165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버그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21A385-5966-1166-D25E-37DC4045BC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Calib</a:t>
            </a:r>
            <a:r>
              <a:rPr lang="en-US" altLang="ko-KR" dirty="0"/>
              <a:t> rig </a:t>
            </a:r>
            <a:r>
              <a:rPr lang="ko-KR" altLang="en-US" dirty="0"/>
              <a:t>등록 시 </a:t>
            </a:r>
            <a:r>
              <a:rPr lang="en-US" altLang="ko-KR" dirty="0"/>
              <a:t>c-arm rigid body </a:t>
            </a:r>
            <a:r>
              <a:rPr lang="ko-KR" altLang="en-US" dirty="0"/>
              <a:t>사라짐</a:t>
            </a:r>
            <a:endParaRPr lang="en-US" altLang="ko-KR" dirty="0"/>
          </a:p>
          <a:p>
            <a:r>
              <a:rPr lang="en-US" altLang="ko-KR" dirty="0"/>
              <a:t>c-arm rigid body </a:t>
            </a:r>
            <a:r>
              <a:rPr lang="ko-KR" altLang="en-US" dirty="0"/>
              <a:t>다시 등록 시 </a:t>
            </a:r>
            <a:r>
              <a:rPr lang="en-US" altLang="ko-KR" dirty="0" err="1"/>
              <a:t>cheker</a:t>
            </a:r>
            <a:r>
              <a:rPr lang="en-US" altLang="ko-KR" dirty="0"/>
              <a:t> rigid body </a:t>
            </a:r>
            <a:r>
              <a:rPr lang="ko-KR" altLang="en-US" dirty="0"/>
              <a:t>사라짐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사진 </a:t>
            </a:r>
            <a:r>
              <a:rPr lang="en-US" altLang="ko-KR" dirty="0"/>
              <a:t>send </a:t>
            </a:r>
            <a:r>
              <a:rPr lang="ko-KR" altLang="en-US" dirty="0"/>
              <a:t>시 </a:t>
            </a:r>
            <a:r>
              <a:rPr lang="en-US" altLang="ko-KR" dirty="0"/>
              <a:t>lateral </a:t>
            </a:r>
            <a:r>
              <a:rPr lang="ko-KR" altLang="en-US" dirty="0"/>
              <a:t>뷰가 움직이며</a:t>
            </a:r>
            <a:r>
              <a:rPr lang="en-US" altLang="ko-KR" dirty="0"/>
              <a:t>, lateral</a:t>
            </a:r>
            <a:r>
              <a:rPr lang="ko-KR" altLang="en-US" dirty="0"/>
              <a:t> 뷰 이상해 짐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Add</a:t>
            </a:r>
            <a:r>
              <a:rPr lang="ko-KR" altLang="en-US" dirty="0"/>
              <a:t> </a:t>
            </a:r>
            <a:r>
              <a:rPr lang="en-US" altLang="ko-KR" dirty="0"/>
              <a:t>extrinsic</a:t>
            </a:r>
            <a:r>
              <a:rPr lang="ko-KR" altLang="en-US" dirty="0"/>
              <a:t> 누른 후 부터 </a:t>
            </a:r>
            <a:r>
              <a:rPr lang="en-US" altLang="ko-KR" dirty="0"/>
              <a:t>lateral </a:t>
            </a:r>
            <a:r>
              <a:rPr lang="ko-KR" altLang="en-US" dirty="0"/>
              <a:t>중심으로 동작하면서</a:t>
            </a:r>
            <a:endParaRPr lang="en-US" altLang="ko-KR" dirty="0"/>
          </a:p>
          <a:p>
            <a:r>
              <a:rPr lang="en-US" altLang="ko-KR" dirty="0"/>
              <a:t>Lateral view </a:t>
            </a:r>
            <a:r>
              <a:rPr lang="ko-KR" altLang="en-US" dirty="0"/>
              <a:t>가 비정상적이게 될 때가 있음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C-arm </a:t>
            </a:r>
            <a:r>
              <a:rPr lang="ko-KR" altLang="en-US" dirty="0"/>
              <a:t>등록 관련 문제인 것으로 보임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5C585EE-AE5D-C043-D00E-503BD9CB3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2679" y="3710823"/>
            <a:ext cx="2579796" cy="2682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835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7A98DA-127D-E4F5-DA96-7EEB01165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버그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21A385-5966-1166-D25E-37DC4045BC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C-arm </a:t>
            </a:r>
            <a:r>
              <a:rPr lang="ko-KR" altLang="en-US" dirty="0"/>
              <a:t>이 움직일 때는 </a:t>
            </a:r>
            <a:r>
              <a:rPr lang="en-US" altLang="ko-KR" dirty="0"/>
              <a:t>view </a:t>
            </a:r>
            <a:r>
              <a:rPr lang="ko-KR" altLang="en-US" dirty="0"/>
              <a:t>가 업데이트가 안 됨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96047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269BF-ACE3-84A0-9D7D-14AE99576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Calibration test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B3D30B2F-AC70-6AAB-BAD3-1B3F74059E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0701" y="1939924"/>
            <a:ext cx="3525693" cy="3677104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80841C7-C042-BCF4-5EE4-0C4CB1DB12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5176" y="2312673"/>
            <a:ext cx="2398914" cy="31993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D3B23E6-6FC9-81B1-1539-439EF0D0848A}"/>
              </a:ext>
            </a:extLst>
          </p:cNvPr>
          <p:cNvSpPr txBox="1"/>
          <p:nvPr/>
        </p:nvSpPr>
        <p:spPr>
          <a:xfrm>
            <a:off x="1276596" y="5681598"/>
            <a:ext cx="3013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 </a:t>
            </a:r>
            <a:r>
              <a:rPr lang="ko-KR" altLang="en-US" dirty="0"/>
              <a:t>장 </a:t>
            </a:r>
            <a:r>
              <a:rPr lang="en-US" altLang="ko-KR" dirty="0"/>
              <a:t>error : 2.1 max : 4.674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2074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3D6845-9C3D-BE7C-55CD-333D56215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6AA3CF-1299-702E-4112-A398E002EE67}"/>
              </a:ext>
            </a:extLst>
          </p:cNvPr>
          <p:cNvSpPr txBox="1"/>
          <p:nvPr/>
        </p:nvSpPr>
        <p:spPr>
          <a:xfrm>
            <a:off x="910836" y="2115438"/>
            <a:ext cx="3013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 </a:t>
            </a:r>
            <a:r>
              <a:rPr lang="ko-KR" altLang="en-US" dirty="0"/>
              <a:t>장 </a:t>
            </a:r>
            <a:r>
              <a:rPr lang="en-US" altLang="ko-KR" dirty="0"/>
              <a:t>error : 3.77 max : 8.90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ADC725-B8B9-3179-1220-F86C6A018E42}"/>
              </a:ext>
            </a:extLst>
          </p:cNvPr>
          <p:cNvSpPr txBox="1"/>
          <p:nvPr/>
        </p:nvSpPr>
        <p:spPr>
          <a:xfrm>
            <a:off x="910836" y="2418061"/>
            <a:ext cx="314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 </a:t>
            </a:r>
            <a:r>
              <a:rPr lang="ko-KR" altLang="en-US" dirty="0"/>
              <a:t>장 </a:t>
            </a:r>
            <a:r>
              <a:rPr lang="en-US" altLang="ko-KR" dirty="0"/>
              <a:t>error : 4.86 max : 11.51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74F49-AD5C-E703-A53F-31D516422AD7}"/>
              </a:ext>
            </a:extLst>
          </p:cNvPr>
          <p:cNvSpPr txBox="1"/>
          <p:nvPr/>
        </p:nvSpPr>
        <p:spPr>
          <a:xfrm>
            <a:off x="910836" y="2724854"/>
            <a:ext cx="314054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 </a:t>
            </a:r>
            <a:r>
              <a:rPr lang="ko-KR" altLang="en-US" dirty="0"/>
              <a:t>장 </a:t>
            </a:r>
            <a:r>
              <a:rPr lang="en-US" altLang="ko-KR" dirty="0"/>
              <a:t>error : 4.75 max : 11.29</a:t>
            </a:r>
          </a:p>
          <a:p>
            <a:r>
              <a:rPr lang="en-US" altLang="ko-KR" dirty="0"/>
              <a:t>4 </a:t>
            </a:r>
            <a:r>
              <a:rPr lang="ko-KR" altLang="en-US" dirty="0"/>
              <a:t>장 </a:t>
            </a:r>
            <a:r>
              <a:rPr lang="en-US" altLang="ko-KR" dirty="0"/>
              <a:t>4.19  11.24</a:t>
            </a:r>
          </a:p>
          <a:p>
            <a:r>
              <a:rPr lang="en-US" altLang="ko-KR" dirty="0"/>
              <a:t>5 </a:t>
            </a:r>
            <a:r>
              <a:rPr lang="ko-KR" altLang="en-US" dirty="0"/>
              <a:t>장 </a:t>
            </a:r>
            <a:r>
              <a:rPr lang="en-US" altLang="ko-KR" dirty="0"/>
              <a:t>3.83  11.39</a:t>
            </a:r>
          </a:p>
          <a:p>
            <a:r>
              <a:rPr lang="en-US" altLang="ko-KR" dirty="0"/>
              <a:t>6</a:t>
            </a:r>
            <a:r>
              <a:rPr lang="ko-KR" altLang="en-US" dirty="0"/>
              <a:t>장  </a:t>
            </a:r>
            <a:r>
              <a:rPr lang="en-US" altLang="ko-KR" dirty="0"/>
              <a:t>3.55  11.36</a:t>
            </a:r>
          </a:p>
          <a:p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7ACA02B-2EDB-63BB-B1F6-79ADD23A0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4979" y="365125"/>
            <a:ext cx="2770076" cy="264231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0CF8C36-3E93-4FE2-A3A7-3959D8BB4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4979" y="3147393"/>
            <a:ext cx="2765286" cy="290724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7EC7B66-4601-3B83-6CBE-EDB370A92B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2960" y="365125"/>
            <a:ext cx="2959873" cy="264231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699F3F7-1152-CACA-BF1C-796D3BDA8C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2960" y="3274107"/>
            <a:ext cx="3134967" cy="230451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0045DC50-5229-959C-FBEF-7915DD0B0B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06184" y="470485"/>
            <a:ext cx="2194265" cy="187858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A7C7943-0078-97F1-D6ED-FA1C3FAFBB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15106" y="4751048"/>
            <a:ext cx="2352692" cy="175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610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D2E9F4-32C4-8B6B-BB8C-B74D9CCD2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47ED9B-E9FF-978C-1C02-3EA3BC7FD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CALIB_EDIT </a:t>
            </a:r>
            <a:r>
              <a:rPr lang="ko-KR" altLang="en-US" dirty="0"/>
              <a:t>으로 기존에 사용한 </a:t>
            </a:r>
            <a:r>
              <a:rPr lang="en-US" altLang="ko-KR" dirty="0"/>
              <a:t>6</a:t>
            </a:r>
            <a:r>
              <a:rPr lang="ko-KR" altLang="en-US" dirty="0"/>
              <a:t>장 쓰면 </a:t>
            </a:r>
            <a:r>
              <a:rPr lang="en-US" altLang="ko-KR" dirty="0"/>
              <a:t>ERROR </a:t>
            </a:r>
            <a:r>
              <a:rPr lang="ko-KR" altLang="en-US" dirty="0"/>
              <a:t>가 커짐</a:t>
            </a:r>
            <a:r>
              <a:rPr lang="en-US" altLang="ko-KR" dirty="0"/>
              <a:t>….</a:t>
            </a:r>
          </a:p>
          <a:p>
            <a:pPr lvl="1"/>
            <a:r>
              <a:rPr lang="en-US" altLang="ko-KR" dirty="0"/>
              <a:t>RESET</a:t>
            </a:r>
            <a:r>
              <a:rPr lang="ko-KR" altLang="en-US" dirty="0"/>
              <a:t>이 안됐나</a:t>
            </a:r>
            <a:r>
              <a:rPr lang="en-US" altLang="ko-KR" dirty="0"/>
              <a:t>?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18145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54AE5B-F78E-E043-C682-5787D10CB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F61799-6966-13B1-C84A-DDDCC3EFF4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Test2,</a:t>
            </a:r>
            <a:r>
              <a:rPr lang="ko-KR" altLang="en-US" dirty="0"/>
              <a:t> </a:t>
            </a:r>
            <a:r>
              <a:rPr lang="en-US" altLang="ko-KR" dirty="0"/>
              <a:t>test3</a:t>
            </a:r>
            <a:r>
              <a:rPr lang="ko-KR" altLang="en-US" dirty="0"/>
              <a:t> 모두 찍을 수록 </a:t>
            </a:r>
            <a:r>
              <a:rPr lang="en-US" altLang="ko-KR" dirty="0"/>
              <a:t>error </a:t>
            </a:r>
            <a:r>
              <a:rPr lang="ko-KR" altLang="en-US" dirty="0"/>
              <a:t>가 계속 발산함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Test2 </a:t>
            </a:r>
            <a:r>
              <a:rPr lang="ko-KR" altLang="en-US" dirty="0"/>
              <a:t>는 </a:t>
            </a:r>
            <a:r>
              <a:rPr lang="en-US" altLang="ko-KR" dirty="0" err="1"/>
              <a:t>calib</a:t>
            </a:r>
            <a:r>
              <a:rPr lang="en-US" altLang="ko-KR" dirty="0"/>
              <a:t> rig </a:t>
            </a:r>
            <a:r>
              <a:rPr lang="ko-KR" altLang="en-US" dirty="0"/>
              <a:t>를 새로 등록하지 않아서 </a:t>
            </a:r>
            <a:r>
              <a:rPr lang="ko-KR" altLang="en-US" dirty="0" err="1"/>
              <a:t>그런가</a:t>
            </a:r>
            <a:r>
              <a:rPr lang="ko-KR" altLang="en-US" dirty="0"/>
              <a:t> 확인하려고 </a:t>
            </a:r>
            <a:r>
              <a:rPr lang="en-US" altLang="ko-KR" dirty="0"/>
              <a:t>test3 </a:t>
            </a:r>
            <a:r>
              <a:rPr lang="ko-KR" altLang="en-US" dirty="0"/>
              <a:t>에서는 새로 등록하고 진행</a:t>
            </a:r>
            <a:endParaRPr lang="en-US" altLang="ko-KR" dirty="0"/>
          </a:p>
          <a:p>
            <a:pPr lvl="1"/>
            <a:r>
              <a:rPr lang="ko-KR" altLang="en-US" dirty="0"/>
              <a:t>그래도 마찬가지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 err="1"/>
              <a:t>Calib</a:t>
            </a:r>
            <a:r>
              <a:rPr lang="en-US" altLang="ko-KR" dirty="0"/>
              <a:t> </a:t>
            </a:r>
            <a:r>
              <a:rPr lang="ko-KR" altLang="en-US" dirty="0"/>
              <a:t>판을 놓는 방향이 문제인가</a:t>
            </a:r>
            <a:r>
              <a:rPr lang="en-US" altLang="ko-KR" dirty="0"/>
              <a:t>? – reset </a:t>
            </a:r>
            <a:r>
              <a:rPr lang="ko-KR" altLang="en-US" dirty="0"/>
              <a:t>을 하면 안되나</a:t>
            </a:r>
            <a:r>
              <a:rPr lang="en-US" altLang="ko-KR" dirty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1990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BE0D6B-FF98-8539-575D-0E881AD6C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8EA7257-4B9D-9A1A-B5B8-07AD9BD2B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Test4 – </a:t>
            </a:r>
            <a:r>
              <a:rPr lang="en-US" altLang="ko-KR" dirty="0" err="1"/>
              <a:t>calib</a:t>
            </a:r>
            <a:r>
              <a:rPr lang="en-US" altLang="ko-KR" dirty="0"/>
              <a:t> </a:t>
            </a:r>
            <a:r>
              <a:rPr lang="ko-KR" altLang="en-US" dirty="0"/>
              <a:t>판 마름모꼴 안되도록 잘 놓았을 경우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1.5695498, max error : 2.8125038</a:t>
            </a:r>
          </a:p>
          <a:p>
            <a:r>
              <a:rPr lang="en-US" altLang="ko-KR" dirty="0"/>
              <a:t> 2.9961302, max error : 6.165656       - </a:t>
            </a:r>
            <a:r>
              <a:rPr lang="ko-KR" altLang="en-US" dirty="0"/>
              <a:t>여기선 좀 부정확</a:t>
            </a:r>
            <a:endParaRPr lang="en-US" altLang="ko-KR" dirty="0"/>
          </a:p>
          <a:p>
            <a:r>
              <a:rPr lang="en-US" altLang="ko-KR" dirty="0"/>
              <a:t>Pairs : 2.8046708, max error : 5.7529936   - </a:t>
            </a:r>
            <a:r>
              <a:rPr lang="ko-KR" altLang="en-US" dirty="0"/>
              <a:t>여기선 매우 정확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Lateral</a:t>
            </a:r>
            <a:r>
              <a:rPr lang="ko-KR" altLang="en-US" dirty="0"/>
              <a:t> 에서는 조금 틀어짐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수치로 판단하긴 힘든 듯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A26B81-A9F7-B79E-69AD-272E920CE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1669" y="4441372"/>
            <a:ext cx="1508130" cy="211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366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7DC541-56FC-43B8-E0F9-096AE2717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4D8E98-02EA-3C91-D089-2D2B8C8E4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Pivot</a:t>
            </a:r>
            <a:r>
              <a:rPr lang="ko-KR" altLang="en-US" dirty="0"/>
              <a:t> 정상동작 </a:t>
            </a:r>
            <a:r>
              <a:rPr lang="ko-KR" altLang="en-US" dirty="0" err="1"/>
              <a:t>안하는</a:t>
            </a:r>
            <a:r>
              <a:rPr lang="ko-KR" altLang="en-US" dirty="0"/>
              <a:t> 듯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A9586D6-DD10-A676-B05C-B6EA203E3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8111" y="2210888"/>
            <a:ext cx="2030189" cy="121811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D57E0C7-D97C-9307-9C70-E94E95CE9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1524" y="3584862"/>
            <a:ext cx="1982574" cy="2644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498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378</Words>
  <Application>Microsoft Office PowerPoint</Application>
  <PresentationFormat>와이드스크린</PresentationFormat>
  <Paragraphs>72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PowerPoint 프레젠테이션</vt:lpstr>
      <vt:lpstr>버그 </vt:lpstr>
      <vt:lpstr>버그 </vt:lpstr>
      <vt:lpstr>Calibration test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3장으로 정확도가 나오는가?</vt:lpstr>
      <vt:lpstr>3장으로 정확도가 나오는가?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MINCHANG KIM</dc:creator>
  <cp:lastModifiedBy>MINCHANG KIM</cp:lastModifiedBy>
  <cp:revision>11</cp:revision>
  <dcterms:created xsi:type="dcterms:W3CDTF">2023-11-10T11:15:32Z</dcterms:created>
  <dcterms:modified xsi:type="dcterms:W3CDTF">2023-11-10T14:32:16Z</dcterms:modified>
</cp:coreProperties>
</file>

<file path=docProps/thumbnail.jpeg>
</file>